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93144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 to Python for Data Analysis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121825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Welcome! This presentation will provide an overview of Python's fundamental features and how they can be used to analyze data. Python is a versatile and powerful language that has become increasingly popular for data analysis, thanks to its simplicity, readability, and extensive libraries.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1839"/>
            <a:ext cx="600908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Python Fundamentals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43074"/>
            <a:ext cx="341995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Variables and Data Types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Variables store data of different types. We'll cover basic types like integers, floats, strings, and booleans.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Operators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Operators perform operations on variables. We'll discuss arithmetic, comparison, logical, and assignment operators.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Input and Output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2419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 to take input from users and display output. We'll explore using functions like `input()` and `print()`.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25454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Conditional and Looping Statements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80928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2503" y="3885724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3809286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Conditional Statements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30906" y="468951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Execute different code blocks based on conditions. We'll examine `if`, `elif`, and `else` statements.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80928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9295" y="3885724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5422583" y="3809286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Looping Statements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422583" y="431744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Repeat code blocks multiple times. We'll explore `for` and `while` loops for iterating over data.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1193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Structures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2296358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53079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Lists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8224" y="303895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Ordered collections of elements, mutable, and can store different data types.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296358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53079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Dictionaries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4919901" y="303895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Unordered key-value pairs, efficient for lookups, and keys must be unique.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588907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482334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Tuples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028224" y="533150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Ordered collections of elements, immutable, and can store different data types.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4588907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19901" y="482334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Sets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4919901" y="533150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Unordered collections of unique elements, mutable, and useful for removing duplicates.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807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Functions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842498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06931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Defining Functions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2268022" y="3577471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reusable blocks of code that perform specific tasks. We'll cover function arguments and return values.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57011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88382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Calling Functions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2268022" y="5391983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Execute functions with arguments. We'll explore how function calls work and their benefits.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3680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File and Exception Handling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65236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4615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File Handling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6280190" y="4954310"/>
            <a:ext cx="36080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Work with files, opening, reading, writing, and closing them. We'll discuss file modes and file operations.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8421" y="365236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444615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Exception Handling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10228421" y="4954310"/>
            <a:ext cx="3608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 errors during program execution. We'll learn how to handle exceptions using `try`, `except`, and `finally` blocks.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7349" y="548878"/>
            <a:ext cx="11434762" cy="653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Object-Oriented Programming (OOPs) Concepts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87303" y="1601153"/>
            <a:ext cx="1637824" cy="14825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2875" y="2335649"/>
            <a:ext cx="106561" cy="398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5024318" y="1959769"/>
            <a:ext cx="2615327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Classes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5024318" y="2406253"/>
            <a:ext cx="7262455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Blueprints for creating objects with attributes (data) and methods (functions).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874895" y="3099078"/>
            <a:ext cx="9008388" cy="11430"/>
          </a:xfrm>
          <a:prstGeom prst="roundRect">
            <a:avLst>
              <a:gd name="adj" fmla="val 732223"/>
            </a:avLst>
          </a:prstGeom>
          <a:solidFill>
            <a:srgbClr val="B2D4E5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272" y="3133487"/>
            <a:ext cx="3275767" cy="148256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35492" y="3675459"/>
            <a:ext cx="141208" cy="398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5843230" y="3492103"/>
            <a:ext cx="2615327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Objects</a:t>
            </a:r>
            <a:endParaRPr lang="en-US" sz="2050" dirty="0"/>
          </a:p>
        </p:txBody>
      </p:sp>
      <p:sp>
        <p:nvSpPr>
          <p:cNvPr id="11" name="Text 7"/>
          <p:cNvSpPr/>
          <p:nvPr/>
        </p:nvSpPr>
        <p:spPr>
          <a:xfrm>
            <a:off x="5843230" y="3938588"/>
            <a:ext cx="515457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Instances of classes with specific values for attributes.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5693807" y="4631412"/>
            <a:ext cx="8189476" cy="11430"/>
          </a:xfrm>
          <a:prstGeom prst="roundRect">
            <a:avLst>
              <a:gd name="adj" fmla="val 732223"/>
            </a:avLst>
          </a:prstGeom>
          <a:solidFill>
            <a:srgbClr val="B2D4E5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360" y="4665821"/>
            <a:ext cx="4913709" cy="148256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35730" y="5207794"/>
            <a:ext cx="140970" cy="398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6662261" y="4865013"/>
            <a:ext cx="2615327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Inheritance</a:t>
            </a:r>
            <a:endParaRPr lang="en-US" sz="2050" dirty="0"/>
          </a:p>
        </p:txBody>
      </p:sp>
      <p:sp>
        <p:nvSpPr>
          <p:cNvPr id="16" name="Text 11"/>
          <p:cNvSpPr/>
          <p:nvPr/>
        </p:nvSpPr>
        <p:spPr>
          <a:xfrm>
            <a:off x="6662261" y="5311497"/>
            <a:ext cx="7071598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Creating new classes that inherit attributes and methods from parent classes.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6512838" y="6163747"/>
            <a:ext cx="7370445" cy="11430"/>
          </a:xfrm>
          <a:prstGeom prst="roundRect">
            <a:avLst>
              <a:gd name="adj" fmla="val 732223"/>
            </a:avLst>
          </a:prstGeom>
          <a:solidFill>
            <a:srgbClr val="B2D4E5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329" y="6198156"/>
            <a:ext cx="6551652" cy="1482566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38945" y="6740128"/>
            <a:ext cx="134303" cy="398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1950" dirty="0"/>
          </a:p>
        </p:txBody>
      </p:sp>
      <p:sp>
        <p:nvSpPr>
          <p:cNvPr id="20" name="Text 14"/>
          <p:cNvSpPr/>
          <p:nvPr/>
        </p:nvSpPr>
        <p:spPr>
          <a:xfrm>
            <a:off x="7481173" y="6397347"/>
            <a:ext cx="2615327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Encapsulation</a:t>
            </a:r>
            <a:endParaRPr lang="en-US" sz="2050" dirty="0"/>
          </a:p>
        </p:txBody>
      </p:sp>
      <p:sp>
        <p:nvSpPr>
          <p:cNvPr id="21" name="Text 15"/>
          <p:cNvSpPr/>
          <p:nvPr/>
        </p:nvSpPr>
        <p:spPr>
          <a:xfrm>
            <a:off x="7481173" y="6843832"/>
            <a:ext cx="6252686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Bundling data and methods within classes to protect and manage access.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74595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and Key Takeaways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30327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Congratulations! You've learned the foundational elements of Python for data analysis. Remember to practice regularly to strengthen your skills. Python offers a wealth of libraries and tools specifically designed for data science.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2024-12-16T13:32:07Z</dcterms:created>
  <dcterms:modified xsi:type="dcterms:W3CDTF">2024-12-16T13:32:07Z</dcterms:modified>
</cp:coreProperties>
</file>